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_rels/presentation.xml.rels" ContentType="application/vnd.openxmlformats-package.relationships+xml"/>
  <Override PartName="/ppt/media/image1.jpeg" ContentType="image/jpeg"/>
  <Override PartName="/ppt/media/image10.png" ContentType="image/pn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9.png" ContentType="image/png"/>
  <Override PartName="/ppt/media/image7.jpeg" ContentType="image/jpeg"/>
  <Override PartName="/ppt/media/image11.png" ContentType="image/png"/>
  <Override PartName="/ppt/media/image8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</p:sldIdLst>
  <p:sldSz cx="10080625" cy="567055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Обыч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80280"/>
            <a:ext cx="9071640" cy="1238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uFillTx/>
              <a:latin typeface="PT Astra Sans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PT Astra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02F2FF4-7C6C-46C0-9BAC-128629B8922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trike="noStrike" u="none">
                <a:solidFill>
                  <a:srgbClr val="000000"/>
                </a:solidFill>
                <a:uFillTx/>
                <a:latin typeface="PT Astra Sans"/>
              </a:rPr>
              <a:t>Для правки текста заглавия щёлкните мышью</a:t>
            </a:r>
            <a:endParaRPr b="0" lang="ru-RU" sz="4400" strike="noStrike" u="none">
              <a:solidFill>
                <a:srgbClr val="000000"/>
              </a:solidFill>
              <a:uFillTx/>
              <a:latin typeface="PT Astra Sans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PT Astra Sans"/>
              </a:rPr>
              <a:t>Для правки структуры щёлкните мышью</a:t>
            </a:r>
            <a:endParaRPr b="0" lang="ru-RU" sz="3200" strike="noStrike" u="none">
              <a:solidFill>
                <a:srgbClr val="000000"/>
              </a:solidFill>
              <a:uFillTx/>
              <a:latin typeface="PT Astra San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PT Astra Sans"/>
              </a:rPr>
              <a:t>Второй уровень структуры</a:t>
            </a:r>
            <a:endParaRPr b="0" lang="ru-RU" sz="2800" strike="noStrike" u="none">
              <a:solidFill>
                <a:srgbClr val="000000"/>
              </a:solidFill>
              <a:uFillTx/>
              <a:latin typeface="PT Astra Sans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PT Astra Sans"/>
              </a:rPr>
              <a:t>Третий уровень структуры</a:t>
            </a:r>
            <a:endParaRPr b="0" lang="ru-RU" sz="2400" strike="noStrike" u="none">
              <a:solidFill>
                <a:srgbClr val="000000"/>
              </a:solidFill>
              <a:uFillTx/>
              <a:latin typeface="PT Astra Sans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PT Astra Sans"/>
              </a:rPr>
              <a:t>Четвёртый уровень структуры</a:t>
            </a:r>
            <a:endParaRPr b="0" lang="ru-RU" sz="2000" strike="noStrike" u="none">
              <a:solidFill>
                <a:srgbClr val="000000"/>
              </a:solidFill>
              <a:uFillTx/>
              <a:latin typeface="PT Astra Sans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PT Astra Sans"/>
              </a:rPr>
              <a:t>Пятый уровень структуры</a:t>
            </a:r>
            <a:endParaRPr b="0" lang="ru-RU" sz="2000" strike="noStrike" u="none">
              <a:solidFill>
                <a:srgbClr val="000000"/>
              </a:solidFill>
              <a:uFillTx/>
              <a:latin typeface="PT Astra Sans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PT Astra Sans"/>
              </a:rPr>
              <a:t>Шестой уровень структуры</a:t>
            </a:r>
            <a:endParaRPr b="0" lang="ru-RU" sz="2000" strike="noStrike" u="none">
              <a:solidFill>
                <a:srgbClr val="000000"/>
              </a:solidFill>
              <a:uFillTx/>
              <a:latin typeface="PT Astra Sans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PT Astra Sans"/>
              </a:rPr>
              <a:t>Седьмой уровень структуры</a:t>
            </a:r>
            <a:endParaRPr b="0" lang="ru-RU" sz="2000" strike="noStrike" u="none">
              <a:solidFill>
                <a:srgbClr val="000000"/>
              </a:solidFill>
              <a:uFillTx/>
              <a:latin typeface="PT Astra Sans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PT Astra Sans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PT Astra Sans"/>
              </a:rPr>
              <a:t>&lt;дата/время&gt;</a:t>
            </a:r>
            <a:endParaRPr b="0" lang="ru-RU" sz="1400" strike="noStrike" u="none">
              <a:solidFill>
                <a:srgbClr val="000000"/>
              </a:solidFill>
              <a:uFillTx/>
              <a:latin typeface="PT Astra Sans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PT Astra Sans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PT Astra Sans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PT Astra Sans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PT Astra Sans"/>
              </a:defRPr>
            </a:lvl1pPr>
          </a:lstStyle>
          <a:p>
            <a:pPr indent="0" algn="r">
              <a:buNone/>
            </a:pPr>
            <a:fld id="{3E3E0EEA-A440-462D-8187-C9866D045110}" type="slidenum">
              <a:rPr b="0" lang="ru-RU" sz="1400" strike="noStrike" u="none">
                <a:solidFill>
                  <a:srgbClr val="000000"/>
                </a:solidFill>
                <a:uFillTx/>
                <a:latin typeface="PT Astra Sans"/>
              </a:rPr>
              <a:t>&lt;номер&gt;</a:t>
            </a:fld>
            <a:endParaRPr b="0" lang="ru-RU" sz="1400" strike="noStrike" u="none">
              <a:solidFill>
                <a:srgbClr val="000000"/>
              </a:solidFill>
              <a:uFillTx/>
              <a:latin typeface="PT Astra San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" descr=""/>
          <p:cNvPicPr/>
          <p:nvPr/>
        </p:nvPicPr>
        <p:blipFill>
          <a:blip r:embed="rId1"/>
          <a:stretch/>
        </p:blipFill>
        <p:spPr>
          <a:xfrm>
            <a:off x="942120" y="1080000"/>
            <a:ext cx="3017880" cy="3724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" name=""/>
          <p:cNvSpPr txBox="1"/>
          <p:nvPr/>
        </p:nvSpPr>
        <p:spPr>
          <a:xfrm>
            <a:off x="2340000" y="360000"/>
            <a:ext cx="6840000" cy="540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/>
            <a:r>
              <a:rPr b="1" lang="ru-RU" sz="1800" strike="noStrike" u="none">
                <a:solidFill>
                  <a:srgbClr val="000000"/>
                </a:solidFill>
                <a:uFillTx/>
                <a:latin typeface="PT Astra Sans"/>
              </a:rPr>
              <a:t>Автолюлька для новорожденного</a:t>
            </a:r>
            <a:endParaRPr b="0" lang="ru-RU" sz="1800" strike="noStrike" u="none">
              <a:solidFill>
                <a:srgbClr val="000000"/>
              </a:solidFill>
              <a:uFillTx/>
              <a:latin typeface="PT Astra Sans"/>
            </a:endParaRPr>
          </a:p>
        </p:txBody>
      </p:sp>
      <p:pic>
        <p:nvPicPr>
          <p:cNvPr id="9" name="" descr=""/>
          <p:cNvPicPr/>
          <p:nvPr/>
        </p:nvPicPr>
        <p:blipFill>
          <a:blip r:embed="rId2"/>
          <a:stretch/>
        </p:blipFill>
        <p:spPr>
          <a:xfrm>
            <a:off x="4500360" y="1080000"/>
            <a:ext cx="4679640" cy="36698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"/>
          <p:cNvSpPr txBox="1"/>
          <p:nvPr/>
        </p:nvSpPr>
        <p:spPr>
          <a:xfrm>
            <a:off x="2340000" y="360000"/>
            <a:ext cx="6840000" cy="540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/>
            <a:r>
              <a:rPr b="1" lang="ru-RU" sz="1800" strike="noStrike" u="none">
                <a:solidFill>
                  <a:srgbClr val="000000"/>
                </a:solidFill>
                <a:uFillTx/>
                <a:latin typeface="PT Astra Sans"/>
              </a:rPr>
              <a:t>Автокресло детское</a:t>
            </a:r>
            <a:endParaRPr b="0" lang="ru-RU" sz="1800" strike="noStrike" u="none">
              <a:solidFill>
                <a:srgbClr val="000000"/>
              </a:solidFill>
              <a:uFillTx/>
              <a:latin typeface="PT Astra Sans"/>
            </a:endParaRPr>
          </a:p>
        </p:txBody>
      </p:sp>
      <p:pic>
        <p:nvPicPr>
          <p:cNvPr id="11" name="" descr=""/>
          <p:cNvPicPr/>
          <p:nvPr/>
        </p:nvPicPr>
        <p:blipFill>
          <a:blip r:embed="rId1"/>
          <a:stretch/>
        </p:blipFill>
        <p:spPr>
          <a:xfrm>
            <a:off x="2160000" y="1080000"/>
            <a:ext cx="2846520" cy="3795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" name="" descr=""/>
          <p:cNvPicPr/>
          <p:nvPr/>
        </p:nvPicPr>
        <p:blipFill>
          <a:blip r:embed="rId2"/>
          <a:stretch/>
        </p:blipFill>
        <p:spPr>
          <a:xfrm>
            <a:off x="5400000" y="1080000"/>
            <a:ext cx="2835000" cy="37800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"/>
          <p:cNvSpPr txBox="1"/>
          <p:nvPr/>
        </p:nvSpPr>
        <p:spPr>
          <a:xfrm>
            <a:off x="2340000" y="360000"/>
            <a:ext cx="6840000" cy="540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/>
            <a:r>
              <a:rPr b="1" lang="ru-RU" sz="1800" strike="noStrike" u="none">
                <a:solidFill>
                  <a:srgbClr val="000000"/>
                </a:solidFill>
                <a:uFillTx/>
                <a:latin typeface="PT Astra Sans"/>
              </a:rPr>
              <a:t>Коляска детская</a:t>
            </a:r>
            <a:endParaRPr b="0" lang="ru-RU" sz="1800" strike="noStrike" u="none">
              <a:solidFill>
                <a:srgbClr val="000000"/>
              </a:solidFill>
              <a:uFillTx/>
              <a:latin typeface="PT Astra Sans"/>
            </a:endParaRPr>
          </a:p>
        </p:txBody>
      </p:sp>
      <p:pic>
        <p:nvPicPr>
          <p:cNvPr id="14" name="" descr=""/>
          <p:cNvPicPr/>
          <p:nvPr/>
        </p:nvPicPr>
        <p:blipFill>
          <a:blip r:embed="rId1"/>
          <a:stretch/>
        </p:blipFill>
        <p:spPr>
          <a:xfrm>
            <a:off x="720000" y="900000"/>
            <a:ext cx="2834640" cy="37800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5" name="" descr=""/>
          <p:cNvPicPr/>
          <p:nvPr/>
        </p:nvPicPr>
        <p:blipFill>
          <a:blip r:embed="rId2"/>
          <a:stretch/>
        </p:blipFill>
        <p:spPr>
          <a:xfrm>
            <a:off x="3801960" y="900000"/>
            <a:ext cx="2834640" cy="37800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6" name="" descr=""/>
          <p:cNvPicPr/>
          <p:nvPr/>
        </p:nvPicPr>
        <p:blipFill>
          <a:blip r:embed="rId3"/>
          <a:stretch/>
        </p:blipFill>
        <p:spPr>
          <a:xfrm>
            <a:off x="6840000" y="900000"/>
            <a:ext cx="2733480" cy="38001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"/>
          <p:cNvSpPr txBox="1"/>
          <p:nvPr/>
        </p:nvSpPr>
        <p:spPr>
          <a:xfrm>
            <a:off x="1440000" y="663480"/>
            <a:ext cx="2700000" cy="596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/>
            <a:r>
              <a:rPr b="1" lang="ru-RU" sz="1800" strike="noStrike" u="none">
                <a:solidFill>
                  <a:srgbClr val="000000"/>
                </a:solidFill>
                <a:uFillTx/>
                <a:latin typeface="PT Astra Sans"/>
              </a:rPr>
              <a:t>Стульчик для кормления</a:t>
            </a:r>
            <a:endParaRPr b="0" lang="ru-RU" sz="1800" strike="noStrike" u="none">
              <a:solidFill>
                <a:srgbClr val="000000"/>
              </a:solidFill>
              <a:uFillTx/>
              <a:latin typeface="PT Astra Sans"/>
            </a:endParaRPr>
          </a:p>
        </p:txBody>
      </p:sp>
      <p:pic>
        <p:nvPicPr>
          <p:cNvPr id="18" name="" descr=""/>
          <p:cNvPicPr/>
          <p:nvPr/>
        </p:nvPicPr>
        <p:blipFill>
          <a:blip r:embed="rId1"/>
          <a:stretch/>
        </p:blipFill>
        <p:spPr>
          <a:xfrm>
            <a:off x="1440000" y="1440000"/>
            <a:ext cx="2700000" cy="3600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" name=""/>
          <p:cNvSpPr txBox="1"/>
          <p:nvPr/>
        </p:nvSpPr>
        <p:spPr>
          <a:xfrm>
            <a:off x="5940000" y="720000"/>
            <a:ext cx="2700000" cy="540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/>
            <a:r>
              <a:rPr b="1" lang="ru-RU" sz="1800" strike="noStrike" u="none">
                <a:solidFill>
                  <a:srgbClr val="000000"/>
                </a:solidFill>
                <a:uFillTx/>
                <a:latin typeface="PT Astra Sans"/>
              </a:rPr>
              <a:t>Манеж детский</a:t>
            </a:r>
            <a:endParaRPr b="0" lang="ru-RU" sz="1800" strike="noStrike" u="none">
              <a:solidFill>
                <a:srgbClr val="000000"/>
              </a:solidFill>
              <a:uFillTx/>
              <a:latin typeface="PT Astra Sans"/>
            </a:endParaRPr>
          </a:p>
        </p:txBody>
      </p:sp>
      <p:pic>
        <p:nvPicPr>
          <p:cNvPr id="20" name="" descr=""/>
          <p:cNvPicPr/>
          <p:nvPr/>
        </p:nvPicPr>
        <p:blipFill>
          <a:blip r:embed="rId2"/>
          <a:stretch/>
        </p:blipFill>
        <p:spPr>
          <a:xfrm>
            <a:off x="5794560" y="1440000"/>
            <a:ext cx="3025440" cy="36000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"/>
          <p:cNvSpPr txBox="1"/>
          <p:nvPr/>
        </p:nvSpPr>
        <p:spPr>
          <a:xfrm>
            <a:off x="1440000" y="663480"/>
            <a:ext cx="2700000" cy="596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/>
            <a:r>
              <a:rPr b="1" lang="ru-RU" sz="1800" strike="noStrike" u="none">
                <a:solidFill>
                  <a:srgbClr val="000000"/>
                </a:solidFill>
                <a:uFillTx/>
                <a:latin typeface="PT Astra Sans"/>
              </a:rPr>
              <a:t>Коляска для новорожденного</a:t>
            </a:r>
            <a:endParaRPr b="0" lang="ru-RU" sz="1800" strike="noStrike" u="none">
              <a:solidFill>
                <a:srgbClr val="000000"/>
              </a:solidFill>
              <a:uFillTx/>
              <a:latin typeface="PT Astra Sans"/>
            </a:endParaRPr>
          </a:p>
        </p:txBody>
      </p:sp>
      <p:pic>
        <p:nvPicPr>
          <p:cNvPr id="22" name="" descr=""/>
          <p:cNvPicPr/>
          <p:nvPr/>
        </p:nvPicPr>
        <p:blipFill>
          <a:blip r:embed="rId1"/>
          <a:stretch/>
        </p:blipFill>
        <p:spPr>
          <a:xfrm>
            <a:off x="720000" y="1440000"/>
            <a:ext cx="4802400" cy="3601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3" name="" descr=""/>
          <p:cNvPicPr/>
          <p:nvPr/>
        </p:nvPicPr>
        <p:blipFill>
          <a:blip r:embed="rId2"/>
          <a:srcRect l="0" t="7683" r="0" b="15389"/>
          <a:stretch/>
        </p:blipFill>
        <p:spPr>
          <a:xfrm>
            <a:off x="6606360" y="1440000"/>
            <a:ext cx="2550960" cy="3600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4" name=""/>
          <p:cNvSpPr txBox="1"/>
          <p:nvPr/>
        </p:nvSpPr>
        <p:spPr>
          <a:xfrm>
            <a:off x="6480000" y="663480"/>
            <a:ext cx="2700000" cy="540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/>
            <a:r>
              <a:rPr b="1" lang="ru-RU" sz="1800" strike="noStrike" u="none">
                <a:solidFill>
                  <a:srgbClr val="000000"/>
                </a:solidFill>
                <a:uFillTx/>
                <a:latin typeface="PT Astra Sans"/>
              </a:rPr>
              <a:t>Кровать детская</a:t>
            </a:r>
            <a:endParaRPr b="0" lang="ru-RU" sz="1800" strike="noStrike" u="none">
              <a:solidFill>
                <a:srgbClr val="000000"/>
              </a:solidFill>
              <a:uFillTx/>
              <a:latin typeface="PT Astra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ШАБЛОН_ПРЕЗЕНТАЦИИ_2019-07-22</Template>
  <TotalTime>8</TotalTime>
  <Application>LibreOffice/24.8.4.2$Linux_X86_64 LibreOffice_project/480$Build-2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2026-03-02T16:58:22Z</dcterms:created>
  <dc:creator/>
  <dc:description/>
  <dc:language>ru-RU</dc:language>
  <cp:lastModifiedBy/>
  <dcterms:modified xsi:type="dcterms:W3CDTF">2026-03-02T17:08:18Z</dcterms:modified>
  <cp:revision>3</cp:revision>
  <dc:subject/>
  <dc:title/>
</cp:coreProperties>
</file>